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5567692" y="2677583"/>
            <a:ext cx="1528062" cy="14793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415292" y="2525183"/>
            <a:ext cx="1528062" cy="14793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266608" y="2677584"/>
            <a:ext cx="1528062" cy="14793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114208" y="2525184"/>
            <a:ext cx="1528062" cy="14793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3433" y="2372784"/>
            <a:ext cx="1528062" cy="14793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4000" dirty="0" smtClean="0"/>
              <a:t>Архитектура </a:t>
            </a:r>
            <a:r>
              <a:rPr lang="ru-RU" sz="4000" dirty="0" err="1" smtClean="0"/>
              <a:t>сверточной</a:t>
            </a:r>
            <a:r>
              <a:rPr lang="ru-RU" sz="4000" dirty="0" smtClean="0"/>
              <a:t> нейронной сети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dirty="0" smtClean="0"/>
              <a:t> 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067545"/>
              </p:ext>
            </p:extLst>
          </p:nvPr>
        </p:nvGraphicFramePr>
        <p:xfrm>
          <a:off x="653433" y="2372784"/>
          <a:ext cx="1201490" cy="798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50">
                <a:tc>
                  <a:txBody>
                    <a:bodyPr/>
                    <a:lstStyle/>
                    <a:p>
                      <a:endParaRPr lang="ru-RU" sz="1300"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550">
                <a:tc>
                  <a:txBody>
                    <a:bodyPr/>
                    <a:lstStyle/>
                    <a:p>
                      <a:endParaRPr lang="ru-RU" sz="1300"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21857" y="2453867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119" y="3112435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119" y="2372784"/>
            <a:ext cx="767345" cy="79893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762325" y="3304879"/>
            <a:ext cx="117565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961808" y="2372784"/>
            <a:ext cx="1528062" cy="14793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263433"/>
              </p:ext>
            </p:extLst>
          </p:nvPr>
        </p:nvGraphicFramePr>
        <p:xfrm>
          <a:off x="3165227" y="2943799"/>
          <a:ext cx="240298" cy="26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874224"/>
              </p:ext>
            </p:extLst>
          </p:nvPr>
        </p:nvGraphicFramePr>
        <p:xfrm>
          <a:off x="3162677" y="2551543"/>
          <a:ext cx="240298" cy="26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714604"/>
              </p:ext>
            </p:extLst>
          </p:nvPr>
        </p:nvGraphicFramePr>
        <p:xfrm>
          <a:off x="3533527" y="2943799"/>
          <a:ext cx="240298" cy="26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196609"/>
              </p:ext>
            </p:extLst>
          </p:nvPr>
        </p:nvGraphicFramePr>
        <p:xfrm>
          <a:off x="3530977" y="2551543"/>
          <a:ext cx="240298" cy="26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452275"/>
              </p:ext>
            </p:extLst>
          </p:nvPr>
        </p:nvGraphicFramePr>
        <p:xfrm>
          <a:off x="3884018" y="2945362"/>
          <a:ext cx="240298" cy="26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558525"/>
              </p:ext>
            </p:extLst>
          </p:nvPr>
        </p:nvGraphicFramePr>
        <p:xfrm>
          <a:off x="3881468" y="2553106"/>
          <a:ext cx="240298" cy="26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125515" y="2452694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53777" y="3111262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081646" y="2470395"/>
            <a:ext cx="767345" cy="798936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Скругленная соединительная линия 30"/>
          <p:cNvCxnSpPr>
            <a:stCxn id="14" idx="0"/>
            <a:endCxn id="21" idx="0"/>
          </p:cNvCxnSpPr>
          <p:nvPr/>
        </p:nvCxnSpPr>
        <p:spPr>
          <a:xfrm rot="16200000" flipH="1">
            <a:off x="2068929" y="1337646"/>
            <a:ext cx="178759" cy="2249034"/>
          </a:xfrm>
          <a:prstGeom prst="curvedConnector3">
            <a:avLst>
              <a:gd name="adj1" fmla="val -12788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3100973" y="3342094"/>
            <a:ext cx="1175657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61156" y="1784303"/>
            <a:ext cx="143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Свертка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262892" y="2372783"/>
            <a:ext cx="1528062" cy="14793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98470"/>
              </p:ext>
            </p:extLst>
          </p:nvPr>
        </p:nvGraphicFramePr>
        <p:xfrm>
          <a:off x="5784075" y="2551542"/>
          <a:ext cx="240298" cy="26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Таблица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0266"/>
              </p:ext>
            </p:extLst>
          </p:nvPr>
        </p:nvGraphicFramePr>
        <p:xfrm>
          <a:off x="6137116" y="2945361"/>
          <a:ext cx="240298" cy="266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550">
                <a:tc>
                  <a:txBody>
                    <a:bodyPr/>
                    <a:lstStyle/>
                    <a:p>
                      <a:endParaRPr lang="ru-RU" sz="13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marL="68193" marR="68193" marT="34096" marB="34096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6378613" y="2452693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06875" y="3111261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Скругленная соединительная линия 55"/>
          <p:cNvCxnSpPr>
            <a:stCxn id="29" idx="0"/>
            <a:endCxn id="51" idx="0"/>
          </p:cNvCxnSpPr>
          <p:nvPr/>
        </p:nvCxnSpPr>
        <p:spPr>
          <a:xfrm rot="16200000" flipH="1">
            <a:off x="4644197" y="1291516"/>
            <a:ext cx="81147" cy="2438905"/>
          </a:xfrm>
          <a:prstGeom prst="curvedConnector3">
            <a:avLst>
              <a:gd name="adj1" fmla="val -281711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019682" y="1803503"/>
            <a:ext cx="1747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Объединение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Развернутая стрелка 71"/>
          <p:cNvSpPr/>
          <p:nvPr/>
        </p:nvSpPr>
        <p:spPr>
          <a:xfrm rot="5400000">
            <a:off x="6709256" y="3836564"/>
            <a:ext cx="2117048" cy="877824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621367" y="4454158"/>
            <a:ext cx="627715" cy="13636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5278242" y="4454158"/>
            <a:ext cx="627715" cy="13636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6005151" y="4808611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415292" y="5761975"/>
            <a:ext cx="2278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Полносвязная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нейронная сеть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Стрелка влево 76"/>
          <p:cNvSpPr/>
          <p:nvPr/>
        </p:nvSpPr>
        <p:spPr>
          <a:xfrm>
            <a:off x="4562832" y="4893650"/>
            <a:ext cx="568642" cy="4846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3151902" y="4948790"/>
            <a:ext cx="13296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Автокодировщик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0800" y="1981200"/>
            <a:ext cx="635000" cy="2781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5049" y="1981200"/>
                <a:ext cx="3729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49" y="1981200"/>
                <a:ext cx="37292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1475" r="-6557" b="-14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5048" y="4229100"/>
                <a:ext cx="39991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48" y="4229100"/>
                <a:ext cx="399918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0769" r="-1538" b="-1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4202" y="3058983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9" idx="3"/>
          </p:cNvCxnSpPr>
          <p:nvPr/>
        </p:nvCxnSpPr>
        <p:spPr>
          <a:xfrm>
            <a:off x="857972" y="2165866"/>
            <a:ext cx="4628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0" idx="3"/>
          </p:cNvCxnSpPr>
          <p:nvPr/>
        </p:nvCxnSpPr>
        <p:spPr>
          <a:xfrm>
            <a:off x="884966" y="4413766"/>
            <a:ext cx="4358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778126" y="2520091"/>
            <a:ext cx="635000" cy="15394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955800" y="2165866"/>
            <a:ext cx="822326" cy="6027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7" idx="1"/>
          </p:cNvCxnSpPr>
          <p:nvPr/>
        </p:nvCxnSpPr>
        <p:spPr>
          <a:xfrm>
            <a:off x="1938241" y="2165866"/>
            <a:ext cx="839885" cy="11239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938241" y="2183542"/>
            <a:ext cx="839885" cy="15776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1955800" y="2786276"/>
            <a:ext cx="822326" cy="16274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7" idx="1"/>
          </p:cNvCxnSpPr>
          <p:nvPr/>
        </p:nvCxnSpPr>
        <p:spPr>
          <a:xfrm flipV="1">
            <a:off x="1955800" y="3289815"/>
            <a:ext cx="822326" cy="11062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1955800" y="3769989"/>
            <a:ext cx="835751" cy="6118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67500" y="3017941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68273" y="4111882"/>
            <a:ext cx="1769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Скрытый слой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5048" y="4862018"/>
            <a:ext cx="7325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Размерность скрытого слоя меньше размерности входного.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Размерность выходного слоя равна размерности выходного.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Группа 46"/>
          <p:cNvGrpSpPr/>
          <p:nvPr/>
        </p:nvGrpSpPr>
        <p:grpSpPr>
          <a:xfrm rot="-10800000">
            <a:off x="3425866" y="1981220"/>
            <a:ext cx="1470751" cy="2781300"/>
            <a:chOff x="4147818" y="1948905"/>
            <a:chExt cx="1470751" cy="2781300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4147818" y="1948905"/>
              <a:ext cx="635000" cy="27813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34" name="Прямая со стрелкой 33"/>
            <p:cNvCxnSpPr/>
            <p:nvPr/>
          </p:nvCxnSpPr>
          <p:spPr>
            <a:xfrm>
              <a:off x="4782818" y="2165866"/>
              <a:ext cx="822326" cy="6027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>
              <a:off x="4765259" y="2165866"/>
              <a:ext cx="839885" cy="112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/>
            <p:nvPr/>
          </p:nvCxnSpPr>
          <p:spPr>
            <a:xfrm>
              <a:off x="4765259" y="2183542"/>
              <a:ext cx="839885" cy="157761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flipV="1">
              <a:off x="4782818" y="2786276"/>
              <a:ext cx="822326" cy="162749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 flipV="1">
              <a:off x="4782818" y="3289815"/>
              <a:ext cx="822326" cy="11062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 flipV="1">
              <a:off x="4782818" y="3769989"/>
              <a:ext cx="835751" cy="61185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4794518" y="3017941"/>
              <a:ext cx="3265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48" name="Прямая со стрелкой 47"/>
          <p:cNvCxnSpPr>
            <a:endCxn id="51" idx="1"/>
          </p:cNvCxnSpPr>
          <p:nvPr/>
        </p:nvCxnSpPr>
        <p:spPr>
          <a:xfrm>
            <a:off x="4896617" y="2183542"/>
            <a:ext cx="48097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50" idx="1"/>
          </p:cNvCxnSpPr>
          <p:nvPr/>
        </p:nvCxnSpPr>
        <p:spPr>
          <a:xfrm>
            <a:off x="4909356" y="4428870"/>
            <a:ext cx="40966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319024" y="4244204"/>
                <a:ext cx="157761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024" y="4244204"/>
                <a:ext cx="157761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326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377590" y="1998876"/>
                <a:ext cx="14966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590" y="1998876"/>
                <a:ext cx="149662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033" r="-1220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178919" y="3075373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7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Softmax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>
            <a:off x="1023117" y="2171720"/>
            <a:ext cx="635000" cy="2781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 rot="10800000">
            <a:off x="684845" y="3422319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 стрелкой 14"/>
          <p:cNvCxnSpPr>
            <a:endCxn id="18" idx="1"/>
          </p:cNvCxnSpPr>
          <p:nvPr/>
        </p:nvCxnSpPr>
        <p:spPr>
          <a:xfrm>
            <a:off x="1670856" y="2584068"/>
            <a:ext cx="46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7" idx="1"/>
          </p:cNvCxnSpPr>
          <p:nvPr/>
        </p:nvCxnSpPr>
        <p:spPr>
          <a:xfrm>
            <a:off x="1664486" y="4649893"/>
            <a:ext cx="41603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080524" y="4255201"/>
                <a:ext cx="4402615" cy="7893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524" y="4255201"/>
                <a:ext cx="4402615" cy="7893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39090" y="2189376"/>
                <a:ext cx="4263154" cy="7893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090" y="2189376"/>
                <a:ext cx="4263154" cy="7893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940419" y="3265873"/>
            <a:ext cx="326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78422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4138</TotalTime>
  <Words>43</Words>
  <Application>Microsoft Office PowerPoint</Application>
  <PresentationFormat>Экран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Архитектура сверточной нейронной сети</vt:lpstr>
      <vt:lpstr>Автокодировщик</vt:lpstr>
      <vt:lpstr>Softmax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173</cp:revision>
  <cp:lastPrinted>2017-02-02T08:45:40Z</cp:lastPrinted>
  <dcterms:created xsi:type="dcterms:W3CDTF">2017-01-31T11:25:04Z</dcterms:created>
  <dcterms:modified xsi:type="dcterms:W3CDTF">2017-03-29T19:56:23Z</dcterms:modified>
</cp:coreProperties>
</file>